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Prata" panose="00000500000000000000" pitchFamily="34" charset="0"/>
      <p:regular r:id="rId16"/>
    </p:embeddedFont>
    <p:embeddedFont>
      <p:font typeface="Prata" panose="00000500000000000000" pitchFamily="34" charset="-122"/>
      <p:regular r:id="rId17"/>
    </p:embeddedFont>
    <p:embeddedFont>
      <p:font typeface="Prata" panose="00000500000000000000" pitchFamily="34" charset="-120"/>
      <p:regular r:id="rId18"/>
    </p:embeddedFont>
    <p:embeddedFont>
      <p:font typeface="Manrope" pitchFamily="34" charset="0"/>
      <p:bold r:id="rId19"/>
    </p:embeddedFont>
    <p:embeddedFont>
      <p:font typeface="Manrope" pitchFamily="34" charset="-122"/>
      <p:bold r:id="rId20"/>
    </p:embeddedFont>
    <p:embeddedFont>
      <p:font typeface="Manrope" pitchFamily="34" charset="-120"/>
      <p:bold r:id="rId21"/>
    </p:embeddedFont>
    <p:embeddedFont>
      <p:font typeface="Consolas" panose="020B0609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34" charset="-122"/>
      <p:regular r:id="rId26"/>
    </p:embeddedFont>
    <p:embeddedFont>
      <p:font typeface="Consolas" panose="020B0609020204030204" pitchFamily="34" charset="-120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6.fntdata"/><Relationship Id="rId30" Type="http://schemas.openxmlformats.org/officeDocument/2006/relationships/font" Target="fonts/font15.fntdata"/><Relationship Id="rId3" Type="http://schemas.openxmlformats.org/officeDocument/2006/relationships/slide" Target="slides/slide1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8325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Plant Care App: Kotlin, Compose &amp; MVVM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Представляем Plant Care App – приложение для Android, разработанное на Kotlin с использованием Jetpack Compose и архитектуры MVVM. Оно создано для легкого управления уходом за вашими растениями.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11993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Обзор Plant Care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Plant Care App помогает пользователям отслеживать уход за растениями. Приложение напоминает о поливе и удобрении. Оно предоставляет интуитивный интерфейс для управления коллекцией растений с возможностью добавления заметок.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70440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Пользователи могут настраивать индивидуальные интервалы ухода. Приложение упрощает поддержание здоровья и роста растений.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65" y="776097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2604"/>
            <a:ext cx="71008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Основные Возможности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815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</p:spPr>
      </p:sp>
      <p:sp>
        <p:nvSpPr>
          <p:cNvPr id="5" name="Text 2"/>
          <p:cNvSpPr/>
          <p:nvPr/>
        </p:nvSpPr>
        <p:spPr>
          <a:xfrm>
            <a:off x="1530906" y="1959412"/>
            <a:ext cx="353258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Управление Растениями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449830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Добавляйте растения с названием, видом, местоположением. Отслеживайте полив и удобрение с настраиваемыми интервалами.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</p:spPr>
      </p:sp>
      <p:sp>
        <p:nvSpPr>
          <p:cNvPr id="8" name="Text 5"/>
          <p:cNvSpPr/>
          <p:nvPr/>
        </p:nvSpPr>
        <p:spPr>
          <a:xfrm>
            <a:off x="1530906" y="4070033"/>
            <a:ext cx="35722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Напоминания и Заметки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Настройте индивидуальные графики ухода. Добавляйте заметки для каждого растения и просматривайте статистику.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245"/>
          </a:solidFill>
        </p:spPr>
      </p:sp>
      <p:sp>
        <p:nvSpPr>
          <p:cNvPr id="11" name="Text 8"/>
          <p:cNvSpPr/>
          <p:nvPr/>
        </p:nvSpPr>
        <p:spPr>
          <a:xfrm>
            <a:off x="1530906" y="5817751"/>
            <a:ext cx="36254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Визуальные Индикаторы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08169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Получайте визуальные индикаторы необходимости ухода. Удаляйте растения с подтверждением, чтобы избежать случайных действий.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8429268" cy="622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Технический Стек и Архитектура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635" y="1567458"/>
            <a:ext cx="497562" cy="4975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635" y="2313742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Kotlin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6635" y="2744152"/>
            <a:ext cx="6494145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Основной язык программирования для всей логики приложения.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501" y="1567458"/>
            <a:ext cx="497562" cy="4975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501" y="2313742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Jetpack Compose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501" y="2744152"/>
            <a:ext cx="6494264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Современный UI toolkit для декларативного создания пользовательского интерфейса.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5" y="3878699"/>
            <a:ext cx="497562" cy="4975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635" y="4624983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MVVM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696635" y="5055394"/>
            <a:ext cx="64941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Архитектурный паттерн Model-View-ViewModel для разделения обязанностей.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501" y="3878699"/>
            <a:ext cx="497562" cy="4975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501" y="4624983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Repository Pattern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501" y="5055394"/>
            <a:ext cx="6494264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Для управления данными и их абстрагирования от ViewModel.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5" y="6189940"/>
            <a:ext cx="497562" cy="4975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6635" y="6936224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StateFlow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696635" y="7366635"/>
            <a:ext cx="6494145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Для реактивного программирования и управления состоянием UI.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501" y="6189940"/>
            <a:ext cx="497562" cy="4975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9501" y="6936224"/>
            <a:ext cx="2488168" cy="3109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Coroutines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7439501" y="7366635"/>
            <a:ext cx="6494264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Для асинхронного выполнения операций без блокировки UI.</a:t>
            </a:r>
            <a:endParaRPr lang="en-US" sz="1550" dirty="0"/>
          </a:p>
        </p:txBody>
      </p:sp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738664"/>
            <a:ext cx="5336024" cy="651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UI/UX Особенности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615" y="1937266"/>
            <a:ext cx="468987" cy="468987"/>
          </a:xfrm>
          <a:prstGeom prst="roundRect">
            <a:avLst>
              <a:gd name="adj" fmla="val 6668"/>
            </a:avLst>
          </a:prstGeom>
          <a:solidFill>
            <a:srgbClr val="404245"/>
          </a:solidFill>
        </p:spPr>
      </p:sp>
      <p:sp>
        <p:nvSpPr>
          <p:cNvPr id="4" name="Text 2"/>
          <p:cNvSpPr/>
          <p:nvPr/>
        </p:nvSpPr>
        <p:spPr>
          <a:xfrm>
            <a:off x="1407081" y="2008823"/>
            <a:ext cx="2685097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Адаптивный Дизайн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07081" y="2543056"/>
            <a:ext cx="5653802" cy="666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Приложение поддерживает темную и светлую темы. Дизайн адаптируется под разные размеры экрана.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9615" y="3627001"/>
            <a:ext cx="468987" cy="468987"/>
          </a:xfrm>
          <a:prstGeom prst="roundRect">
            <a:avLst>
              <a:gd name="adj" fmla="val 6668"/>
            </a:avLst>
          </a:prstGeom>
          <a:solidFill>
            <a:srgbClr val="404245"/>
          </a:solidFill>
        </p:spPr>
      </p:sp>
      <p:sp>
        <p:nvSpPr>
          <p:cNvPr id="7" name="Text 5"/>
          <p:cNvSpPr/>
          <p:nvPr/>
        </p:nvSpPr>
        <p:spPr>
          <a:xfrm>
            <a:off x="1407081" y="3698557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Material 3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07081" y="4232791"/>
            <a:ext cx="5653802" cy="10004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Используется Material 3 Design System для современного внешнего вида. Это обеспечивает единообразие и эстетику.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9615" y="5650230"/>
            <a:ext cx="468987" cy="468987"/>
          </a:xfrm>
          <a:prstGeom prst="roundRect">
            <a:avLst>
              <a:gd name="adj" fmla="val 6668"/>
            </a:avLst>
          </a:prstGeom>
          <a:solidFill>
            <a:srgbClr val="404245"/>
          </a:solidFill>
        </p:spPr>
      </p:sp>
      <p:sp>
        <p:nvSpPr>
          <p:cNvPr id="10" name="Text 8"/>
          <p:cNvSpPr/>
          <p:nvPr/>
        </p:nvSpPr>
        <p:spPr>
          <a:xfrm>
            <a:off x="1407081" y="5721787"/>
            <a:ext cx="2606040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Анимации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07081" y="6256020"/>
            <a:ext cx="5653802" cy="10004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Анимации и плавные переходы улучшают пользовательский опыт. Интуитивные жесты и взаимодействия делают приложение удобным.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7138" y="1937266"/>
            <a:ext cx="6331268" cy="4331851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870942"/>
            <a:ext cx="5190768" cy="648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Структура Проекта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038" y="1831181"/>
            <a:ext cx="7690723" cy="4629626"/>
          </a:xfrm>
          <a:prstGeom prst="roundRect">
            <a:avLst>
              <a:gd name="adj" fmla="val 673"/>
            </a:avLst>
          </a:prstGeom>
          <a:solidFill>
            <a:srgbClr val="391F13"/>
          </a:solidFill>
        </p:spPr>
      </p:sp>
      <p:sp>
        <p:nvSpPr>
          <p:cNvPr id="5" name="Shape 2"/>
          <p:cNvSpPr/>
          <p:nvPr/>
        </p:nvSpPr>
        <p:spPr>
          <a:xfrm>
            <a:off x="6202680" y="1831181"/>
            <a:ext cx="7711440" cy="4629626"/>
          </a:xfrm>
          <a:prstGeom prst="roundRect">
            <a:avLst>
              <a:gd name="adj" fmla="val 673"/>
            </a:avLst>
          </a:prstGeom>
          <a:solidFill>
            <a:srgbClr val="391F13"/>
          </a:solidFill>
        </p:spPr>
      </p:sp>
      <p:sp>
        <p:nvSpPr>
          <p:cNvPr id="6" name="Text 3"/>
          <p:cNvSpPr/>
          <p:nvPr/>
        </p:nvSpPr>
        <p:spPr>
          <a:xfrm>
            <a:off x="6410206" y="1986796"/>
            <a:ext cx="7296388" cy="43183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highlight>
                  <a:srgbClr val="391F13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src/main/java/com/example/plantcare/├── MainActivity.kt # Главная активность├── PlantCareApp.kt # Основной композабл приложения├── PlantViewModel.kt # ViewModel для управления состоянием├── AddPlantDialog.kt # Диалог добавления растения├── PlantCard.kt # Карточка растения├── Theme.kt # Настройки темы Material 3├── Type.kt # Типографские стили├── model/│ └── Plant.kt # Модель данных растения└── repository/    └── PlantRepository.kt # Репозиторий для работы с данными    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3038" y="6694289"/>
            <a:ext cx="7690723" cy="664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Структура проекта четко организована для удобства разработки и поддержки. Каждый компонент выполняет свою специфическую функцию.</a:t>
            </a:r>
            <a:endParaRPr lang="en-US" sz="16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069" y="616268"/>
            <a:ext cx="6022538" cy="6997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Модель Данных Plant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069" y="1651873"/>
            <a:ext cx="7576661" cy="4634865"/>
          </a:xfrm>
          <a:prstGeom prst="roundRect">
            <a:avLst>
              <a:gd name="adj" fmla="val 725"/>
            </a:avLst>
          </a:prstGeom>
          <a:solidFill>
            <a:srgbClr val="391F13"/>
          </a:solidFill>
        </p:spPr>
      </p:sp>
      <p:sp>
        <p:nvSpPr>
          <p:cNvPr id="5" name="Shape 2"/>
          <p:cNvSpPr/>
          <p:nvPr/>
        </p:nvSpPr>
        <p:spPr>
          <a:xfrm>
            <a:off x="6258878" y="1651873"/>
            <a:ext cx="7599045" cy="4634865"/>
          </a:xfrm>
          <a:prstGeom prst="roundRect">
            <a:avLst>
              <a:gd name="adj" fmla="val 725"/>
            </a:avLst>
          </a:prstGeom>
          <a:solidFill>
            <a:srgbClr val="391F13"/>
          </a:solidFill>
        </p:spPr>
      </p:sp>
      <p:sp>
        <p:nvSpPr>
          <p:cNvPr id="6" name="Text 3"/>
          <p:cNvSpPr/>
          <p:nvPr/>
        </p:nvSpPr>
        <p:spPr>
          <a:xfrm>
            <a:off x="6482715" y="1819751"/>
            <a:ext cx="7151370" cy="42991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391F13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data class Plant(    val id: Int = 0,    val name: String,     val species: String,     val location: String,  val wateringInterval: Int,     val fertilizingInterval: Int,     val lastWatered: Long,    val lastFertilized: Long,     val notes: String) 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0069" y="6538555"/>
            <a:ext cx="7576661" cy="10747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Модель данных Plant определяет атрибуты каждого растения в приложении. Она включает в себя уникальный идентификатор, название, вид, местоположение и важные интервалы ухода.</a:t>
            </a:r>
            <a:endParaRPr lang="en-US" sz="175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22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Установка и Запуск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89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Требования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1012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Android Studio Arctic Fox или новее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Kotlin 1.8+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Minimum SDK: API 24 (Android 7.0)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SDK: API 34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Шаги Установки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Клонируйте репозиторий: </a:t>
            </a: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git clone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Откройте проект в Android Studio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Синхронизируйте Gradle файлы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3417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Запустите на эмуляторе или устройстве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357318"/>
            <a:ext cx="6244709" cy="4272677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3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104" y="2797969"/>
            <a:ext cx="5169218" cy="5734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D4BA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Дальнейшее Развитие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4" y="3646527"/>
            <a:ext cx="6673096" cy="7339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5579" y="4563904"/>
            <a:ext cx="2293501" cy="286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Уведомления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25579" y="4960501"/>
            <a:ext cx="6306145" cy="293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Реализация push-уведомлений о необходимости полива/удобрения.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46527"/>
            <a:ext cx="6673096" cy="7339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8675" y="4563904"/>
            <a:ext cx="2293501" cy="286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Календарь Ухода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98675" y="4960501"/>
            <a:ext cx="6306145" cy="293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Визуализация графика ухода в интерактивном календаре.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4" y="5437465"/>
            <a:ext cx="6673096" cy="7339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579" y="6354842"/>
            <a:ext cx="2565916" cy="286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Облачное Хранилище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825579" y="6751439"/>
            <a:ext cx="6306145" cy="293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Синхронизация данных между устройствами через облако.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437465"/>
            <a:ext cx="6673096" cy="7339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8675" y="6354842"/>
            <a:ext cx="2293501" cy="286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DA189"/>
                </a:solidFill>
                <a:latin typeface="Prata" panose="00000500000000000000" pitchFamily="34" charset="0"/>
                <a:ea typeface="Prata" panose="00000500000000000000" pitchFamily="34" charset="-122"/>
                <a:cs typeface="Prata" panose="00000500000000000000" pitchFamily="34" charset="-120"/>
              </a:rPr>
              <a:t>Советы по Уходу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98675" y="6751439"/>
            <a:ext cx="6306145" cy="293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Добавление библиотеки советов для разных видов растений.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2104" y="7434739"/>
            <a:ext cx="13346192" cy="293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Мы видим большой потенциал для дальнейших улучшений. Эти функции сделают приложение еще более мощным и полезным для пользователей.</a:t>
            </a:r>
            <a:endParaRPr lang="en-US" sz="1400" dirty="0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6475" y="7749540"/>
            <a:ext cx="2193925" cy="395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3640</Words>
  <Application>WPS Presentation</Application>
  <PresentationFormat>On-screen Show (16:9)</PresentationFormat>
  <Paragraphs>118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SimSun</vt:lpstr>
      <vt:lpstr>Wingdings</vt:lpstr>
      <vt:lpstr>Prata</vt:lpstr>
      <vt:lpstr>Prata</vt:lpstr>
      <vt:lpstr>Prata</vt:lpstr>
      <vt:lpstr>Manrope</vt:lpstr>
      <vt:lpstr>Manrope</vt:lpstr>
      <vt:lpstr>Manrope</vt:lpstr>
      <vt:lpstr>Consolas</vt:lpstr>
      <vt:lpstr>Consolas</vt:lpstr>
      <vt:lpstr>Consolas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WPS_1748262373</cp:lastModifiedBy>
  <cp:revision>3</cp:revision>
  <dcterms:created xsi:type="dcterms:W3CDTF">2025-06-21T15:00:00Z</dcterms:created>
  <dcterms:modified xsi:type="dcterms:W3CDTF">2025-06-22T20:27:19Z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A3E3C416DCF6402F864D9AA66E2C5B70_13</vt:lpwstr>
  </property>
  <property fmtid="{D5CDD505-2E9C-101B-9397-08002B2CF9AE}" pid="3" name="KSOProductBuildVer">
    <vt:lpwstr>1049-12.2.0.21546</vt:lpwstr>
  </property>
</Properties>
</file>